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</TotalTime>
  <Application>LibreOffice/7.3.4.2$Windows_X86_64 LibreOffice_project/728fec16bd5f605073805c3c9e7c4212a0120dc5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2022-02-18T23:55:22Z</dcterms:created>
  <dc:creator/>
  <dc:description/>
  <dc:language>en-AU</dc:language>
  <cp:lastModifiedBy/>
  <dcterms:modified xsi:type="dcterms:W3CDTF">2022-09-25T21:27:33Z</dcterms:modified>
  <cp:revision>11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